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8" r:id="rId1"/>
  </p:sldMasterIdLst>
  <p:sldIdLst>
    <p:sldId id="256" r:id="rId2"/>
    <p:sldId id="257" r:id="rId3"/>
    <p:sldId id="292" r:id="rId4"/>
    <p:sldId id="258" r:id="rId5"/>
    <p:sldId id="259" r:id="rId6"/>
    <p:sldId id="29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2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DC3490-14DE-3D4F-AB8E-5FDB2D07F8F6}" type="datetimeFigureOut">
              <a:rPr lang="en-US" smtClean="0"/>
              <a:pPr/>
              <a:t>10/6/09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1C84CA-F058-A945-AAC1-6BBCB0E191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 trip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Malibu Creek State Park</a:t>
            </a:r>
          </a:p>
          <a:p>
            <a:endParaRPr lang="en-US" dirty="0" smtClean="0"/>
          </a:p>
          <a:p>
            <a:r>
              <a:rPr lang="en-US" dirty="0" smtClean="0"/>
              <a:t>After trip review</a:t>
            </a:r>
          </a:p>
          <a:p>
            <a:r>
              <a:rPr lang="en-US" dirty="0" smtClean="0"/>
              <a:t>Scott Holloway – Westlake High School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creek crossing</a:t>
            </a:r>
            <a:endParaRPr lang="en-US" dirty="0"/>
          </a:p>
        </p:txBody>
      </p:sp>
      <p:pic>
        <p:nvPicPr>
          <p:cNvPr id="5" name="Content Placeholder 4" descr="IMG_48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area is called a riparian zone.  </a:t>
            </a:r>
          </a:p>
          <a:p>
            <a:r>
              <a:rPr lang="en-US" dirty="0" smtClean="0"/>
              <a:t>Lush vegetation grows due to greater amounts of water</a:t>
            </a:r>
          </a:p>
          <a:p>
            <a:r>
              <a:rPr lang="en-US" dirty="0" smtClean="0"/>
              <a:t>Most of these trees are the fast growing Arroyo Willows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Cooler temperatures</a:t>
            </a:r>
            <a:endParaRPr lang="en-US" dirty="0"/>
          </a:p>
        </p:txBody>
      </p:sp>
      <p:pic>
        <p:nvPicPr>
          <p:cNvPr id="5" name="Content Placeholder 4" descr="IMG_48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shade acts like a natural air conditioner providing a cool shelter for many animals</a:t>
            </a:r>
          </a:p>
          <a:p>
            <a:r>
              <a:rPr lang="en-US" dirty="0" smtClean="0"/>
              <a:t>Also many aquatic “bugs” and frogs help support the food chain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pic>
        <p:nvPicPr>
          <p:cNvPr id="5" name="Content Placeholder 4" descr="IMG_48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problems in the park is erosion</a:t>
            </a:r>
          </a:p>
          <a:p>
            <a:r>
              <a:rPr lang="en-US" dirty="0" smtClean="0"/>
              <a:t>Here “hikers” have tried to make a new trail and have left the hill vulnerable to erosion</a:t>
            </a:r>
          </a:p>
          <a:p>
            <a:r>
              <a:rPr lang="en-US" dirty="0" smtClean="0"/>
              <a:t>Please stay on established trails only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the variety</a:t>
            </a:r>
            <a:endParaRPr lang="en-US" dirty="0"/>
          </a:p>
        </p:txBody>
      </p:sp>
      <p:pic>
        <p:nvPicPr>
          <p:cNvPr id="5" name="Content Placeholder 4" descr="IMG_48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you walk next to the creek you will see several types of tree including:</a:t>
            </a:r>
          </a:p>
          <a:p>
            <a:pPr lvl="1"/>
            <a:r>
              <a:rPr lang="en-US" dirty="0" smtClean="0"/>
              <a:t>Arroyo willow</a:t>
            </a:r>
          </a:p>
          <a:p>
            <a:pPr lvl="1"/>
            <a:r>
              <a:rPr lang="en-US" dirty="0" smtClean="0"/>
              <a:t>California black walnut</a:t>
            </a:r>
          </a:p>
          <a:p>
            <a:pPr lvl="1"/>
            <a:r>
              <a:rPr lang="en-US" dirty="0" smtClean="0"/>
              <a:t>Western sycamore</a:t>
            </a:r>
          </a:p>
          <a:p>
            <a:pPr lvl="1"/>
            <a:r>
              <a:rPr lang="en-US" dirty="0" smtClean="0"/>
              <a:t>Valley oak</a:t>
            </a:r>
          </a:p>
          <a:p>
            <a:pPr lvl="1"/>
            <a:r>
              <a:rPr lang="en-US" dirty="0" smtClean="0"/>
              <a:t>Coast live oak</a:t>
            </a:r>
          </a:p>
          <a:p>
            <a:pPr lvl="1"/>
            <a:r>
              <a:rPr lang="en-US" dirty="0" smtClean="0"/>
              <a:t>Scrub oak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Coyote Bush</a:t>
            </a:r>
            <a:endParaRPr lang="en-US" dirty="0"/>
          </a:p>
        </p:txBody>
      </p:sp>
      <p:pic>
        <p:nvPicPr>
          <p:cNvPr id="7" name="Content Placeholder 6" descr="IMG_48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Chaparral plant has very waxy small leaves</a:t>
            </a:r>
          </a:p>
          <a:p>
            <a:r>
              <a:rPr lang="en-US" dirty="0" smtClean="0"/>
              <a:t>Evergreen and grows near creeks typically</a:t>
            </a:r>
          </a:p>
          <a:p>
            <a:r>
              <a:rPr lang="en-US" dirty="0" smtClean="0"/>
              <a:t>In late spring, the bush releases thousands of seed with small tufts (similar to dandelions)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closely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Western fencepost lizard is in the center of the picture</a:t>
            </a:r>
          </a:p>
          <a:p>
            <a:r>
              <a:rPr lang="en-US" dirty="0" smtClean="0"/>
              <a:t>Camouflage helps lizards avoid being eaten by birds while warming in the sun or hunting insects</a:t>
            </a:r>
          </a:p>
          <a:p>
            <a:r>
              <a:rPr lang="en-US" dirty="0" smtClean="0"/>
              <a:t>This is one of several lizards that can lose their tail and it will grow back</a:t>
            </a:r>
            <a:endParaRPr lang="en-US" dirty="0"/>
          </a:p>
        </p:txBody>
      </p:sp>
      <p:pic>
        <p:nvPicPr>
          <p:cNvPr id="7" name="Content Placeholder 6" descr="IMG_487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 weed</a:t>
            </a:r>
            <a:endParaRPr lang="en-US" dirty="0"/>
          </a:p>
        </p:txBody>
      </p:sp>
      <p:pic>
        <p:nvPicPr>
          <p:cNvPr id="5" name="Content Placeholder 4" descr="IMG_48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plants in the park have light color, typically blue-green</a:t>
            </a:r>
          </a:p>
          <a:p>
            <a:r>
              <a:rPr lang="en-US" dirty="0" smtClean="0"/>
              <a:t>Leaves are thick</a:t>
            </a:r>
          </a:p>
          <a:p>
            <a:r>
              <a:rPr lang="en-US" dirty="0" smtClean="0"/>
              <a:t>Covered in small fur</a:t>
            </a:r>
          </a:p>
          <a:p>
            <a:r>
              <a:rPr lang="en-US" dirty="0" smtClean="0"/>
              <a:t>These adaptations help conserve water in the semi-arid conditions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out for burrs</a:t>
            </a:r>
            <a:endParaRPr lang="en-US" dirty="0"/>
          </a:p>
        </p:txBody>
      </p:sp>
      <p:pic>
        <p:nvPicPr>
          <p:cNvPr id="5" name="Content Placeholder 4" descr="IMG_48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plant has burrs, nature’s version of Velcro that grabs on to passing animal fur </a:t>
            </a:r>
          </a:p>
          <a:p>
            <a:r>
              <a:rPr lang="en-US" dirty="0" smtClean="0"/>
              <a:t>This helps to spread large seed pods over great distances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one is still green</a:t>
            </a:r>
            <a:endParaRPr lang="en-US" dirty="0"/>
          </a:p>
        </p:txBody>
      </p:sp>
      <p:pic>
        <p:nvPicPr>
          <p:cNvPr id="5" name="Content Placeholder 4" descr="IMG_48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 pricked my finger on the sharp spines covering the seed pod</a:t>
            </a:r>
          </a:p>
          <a:p>
            <a:r>
              <a:rPr lang="en-US" dirty="0" smtClean="0"/>
              <a:t>This also prevents animals from eating and damaging the seeds inside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organisms are rarely seen</a:t>
            </a:r>
            <a:endParaRPr lang="en-US" dirty="0"/>
          </a:p>
        </p:txBody>
      </p:sp>
      <p:pic>
        <p:nvPicPr>
          <p:cNvPr id="5" name="Content Placeholder 4" descr="IMG_48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beetles lay eggs in the bark of trees</a:t>
            </a:r>
          </a:p>
          <a:p>
            <a:r>
              <a:rPr lang="en-US" dirty="0" smtClean="0"/>
              <a:t>The larvae then bore/eat their way through the tree over a long period of time</a:t>
            </a:r>
          </a:p>
          <a:p>
            <a:r>
              <a:rPr lang="en-US" dirty="0" smtClean="0"/>
              <a:t>This is a piece of Eucalyptus that shows many bore trails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your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some of the observations I made while on my visit.  </a:t>
            </a:r>
          </a:p>
          <a:p>
            <a:endParaRPr lang="en-US" dirty="0" smtClean="0"/>
          </a:p>
          <a:p>
            <a:r>
              <a:rPr lang="en-US" dirty="0" smtClean="0"/>
              <a:t>I really enjoy this park and hope I opened your eyes to what a special place it is we live in.</a:t>
            </a:r>
          </a:p>
          <a:p>
            <a:endParaRPr lang="en-US" dirty="0" smtClean="0"/>
          </a:p>
          <a:p>
            <a:r>
              <a:rPr lang="en-US" dirty="0" smtClean="0"/>
              <a:t>Keep getting out there and bring a friend to show what you learned.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pic>
        <p:nvPicPr>
          <p:cNvPr id="5" name="Content Placeholder 4" descr="IMG_48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the stump of the Eucalyptus and already new growth is forming</a:t>
            </a:r>
          </a:p>
          <a:p>
            <a:r>
              <a:rPr lang="en-US" dirty="0" smtClean="0"/>
              <a:t>Although not native, Eucalyptus grows in Chaparral biomes in Australia</a:t>
            </a:r>
          </a:p>
          <a:p>
            <a:r>
              <a:rPr lang="en-US" dirty="0" smtClean="0"/>
              <a:t>Many Chaparral plants regrow from roots still alive</a:t>
            </a:r>
          </a:p>
          <a:p>
            <a:r>
              <a:rPr lang="en-US" dirty="0" smtClean="0"/>
              <a:t>This is important for surviving frequent fires</a:t>
            </a:r>
          </a:p>
          <a:p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needle-like leaves</a:t>
            </a:r>
            <a:endParaRPr lang="en-US" dirty="0"/>
          </a:p>
        </p:txBody>
      </p:sp>
      <p:pic>
        <p:nvPicPr>
          <p:cNvPr id="5" name="Content Placeholder 4" descr="IMG_48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California Buckwheat has small oily leaves that help conserve water</a:t>
            </a:r>
          </a:p>
          <a:p>
            <a:r>
              <a:rPr lang="en-US" dirty="0" smtClean="0"/>
              <a:t>The plants in the Chaparral are not often considered lush, but have a this scraggly appearance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Meadows</a:t>
            </a:r>
            <a:endParaRPr lang="en-US" dirty="0"/>
          </a:p>
        </p:txBody>
      </p:sp>
      <p:pic>
        <p:nvPicPr>
          <p:cNvPr id="5" name="Content Placeholder 4" descr="IMG_48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look bleak at the end of the dry season</a:t>
            </a:r>
          </a:p>
          <a:p>
            <a:r>
              <a:rPr lang="en-US" dirty="0" smtClean="0"/>
              <a:t>Looking carefully one will find that plants are still alive</a:t>
            </a:r>
          </a:p>
          <a:p>
            <a:r>
              <a:rPr lang="en-US" dirty="0" smtClean="0"/>
              <a:t>Many native grasses are perennial (live longer than one year)</a:t>
            </a:r>
          </a:p>
          <a:p>
            <a:r>
              <a:rPr lang="en-US" dirty="0" smtClean="0"/>
              <a:t>Unfortunately, many grasses here are non-native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Oak Gall</a:t>
            </a:r>
            <a:endParaRPr lang="en-US" dirty="0"/>
          </a:p>
        </p:txBody>
      </p:sp>
      <p:pic>
        <p:nvPicPr>
          <p:cNvPr id="5" name="Content Placeholder 4" descr="IMG_485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light weight “foam” ball is called a gall</a:t>
            </a:r>
          </a:p>
          <a:p>
            <a:r>
              <a:rPr lang="en-US" dirty="0" smtClean="0"/>
              <a:t>Formed by a small wasp laying an egg in soft green bark on oak trees</a:t>
            </a:r>
          </a:p>
          <a:p>
            <a:r>
              <a:rPr lang="en-US" dirty="0" smtClean="0"/>
              <a:t>A cancer-like tumor grows on the tree offering protection to the larva inside</a:t>
            </a:r>
          </a:p>
          <a:p>
            <a:r>
              <a:rPr lang="en-US" dirty="0" smtClean="0"/>
              <a:t>This seems to have little affect on the oak overall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Sycamores</a:t>
            </a:r>
            <a:endParaRPr lang="en-US" dirty="0"/>
          </a:p>
        </p:txBody>
      </p:sp>
      <p:pic>
        <p:nvPicPr>
          <p:cNvPr id="5" name="Content Placeholder 4" descr="IMG_48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trees in the background are western sycamores</a:t>
            </a:r>
          </a:p>
          <a:p>
            <a:r>
              <a:rPr lang="en-US" dirty="0" smtClean="0"/>
              <a:t>The love water and are rarely found for from a reliable water source</a:t>
            </a:r>
          </a:p>
          <a:p>
            <a:r>
              <a:rPr lang="en-US" dirty="0" smtClean="0"/>
              <a:t>Chumash used to use sycamores as markers for water sources, sometimes tying them in the shape of an X</a:t>
            </a:r>
          </a:p>
          <a:p>
            <a:r>
              <a:rPr lang="en-US" dirty="0" smtClean="0"/>
              <a:t>Sort of like an early “In-n-Out”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Sycamore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 a deciduous tree, the leaves are thin and broad </a:t>
            </a:r>
          </a:p>
          <a:p>
            <a:r>
              <a:rPr lang="en-US" dirty="0" smtClean="0"/>
              <a:t>The bark is also thin and light in color (gray to white)</a:t>
            </a:r>
          </a:p>
          <a:p>
            <a:r>
              <a:rPr lang="en-US" dirty="0" smtClean="0"/>
              <a:t>Seeds form as four “pom-poms” that hang from the tree</a:t>
            </a:r>
            <a:endParaRPr lang="en-US" dirty="0"/>
          </a:p>
        </p:txBody>
      </p:sp>
      <p:pic>
        <p:nvPicPr>
          <p:cNvPr id="7" name="Content Placeholder 6" descr="IMG_48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</p:spTree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Squash</a:t>
            </a:r>
            <a:endParaRPr lang="en-US" dirty="0"/>
          </a:p>
        </p:txBody>
      </p:sp>
      <p:pic>
        <p:nvPicPr>
          <p:cNvPr id="5" name="Content Placeholder 4" descr="IMG_487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Animals or maybe people have already removed the gourd-like squash from this plant</a:t>
            </a:r>
          </a:p>
          <a:p>
            <a:r>
              <a:rPr lang="en-US" dirty="0" smtClean="0"/>
              <a:t>A food source and annual, the plant benefits from having the fruit eaten and depositing seed and fertilizer someplace else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Prickly Pear Cactus</a:t>
            </a:r>
            <a:endParaRPr lang="en-US" dirty="0"/>
          </a:p>
        </p:txBody>
      </p:sp>
      <p:pic>
        <p:nvPicPr>
          <p:cNvPr id="5" name="Content Placeholder 4" descr="IMG_487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Considered by some to be invasive</a:t>
            </a:r>
          </a:p>
          <a:p>
            <a:r>
              <a:rPr lang="en-US" dirty="0" smtClean="0"/>
              <a:t>I was told that migration is considered natural and not anthropogenic (human created)</a:t>
            </a:r>
          </a:p>
          <a:p>
            <a:r>
              <a:rPr lang="en-US" dirty="0" smtClean="0"/>
              <a:t>The purple fruit is sweet and eaten by birds and other animals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armored fortress</a:t>
            </a:r>
            <a:endParaRPr lang="en-US" dirty="0"/>
          </a:p>
        </p:txBody>
      </p:sp>
      <p:pic>
        <p:nvPicPr>
          <p:cNvPr id="5" name="Content Placeholder 4" descr="IMG_48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animals create burrows under such cacti for protection</a:t>
            </a:r>
          </a:p>
          <a:p>
            <a:r>
              <a:rPr lang="en-US" dirty="0" smtClean="0"/>
              <a:t>It does not take a coyote long to realize not to follow a rodent into this burrow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Black Walnut</a:t>
            </a:r>
            <a:endParaRPr lang="en-US" dirty="0"/>
          </a:p>
        </p:txBody>
      </p:sp>
      <p:pic>
        <p:nvPicPr>
          <p:cNvPr id="5" name="Content Placeholder 4" descr="IMG_49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seeds on the black walnut are difficult to open and can last for several years</a:t>
            </a:r>
          </a:p>
          <a:p>
            <a:r>
              <a:rPr lang="en-US" dirty="0" smtClean="0"/>
              <a:t>Fall/winter foliage is beautiful as green chlorophyll dies showing bright yellows and oranges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Chaparral Biome Adaptations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Organisms need to be able to handle:</a:t>
            </a:r>
          </a:p>
          <a:p>
            <a:pPr lvl="1"/>
            <a:r>
              <a:rPr lang="en-US" dirty="0" smtClean="0"/>
              <a:t>Short mild winters</a:t>
            </a:r>
          </a:p>
          <a:p>
            <a:pPr lvl="1"/>
            <a:r>
              <a:rPr lang="en-US" dirty="0" smtClean="0"/>
              <a:t>Long hot summers</a:t>
            </a:r>
          </a:p>
          <a:p>
            <a:pPr lvl="1"/>
            <a:r>
              <a:rPr lang="en-US" dirty="0" smtClean="0"/>
              <a:t>Occasional drought</a:t>
            </a:r>
          </a:p>
          <a:p>
            <a:pPr lvl="1"/>
            <a:r>
              <a:rPr lang="en-US" dirty="0" smtClean="0"/>
              <a:t>Occasional fire</a:t>
            </a:r>
          </a:p>
          <a:p>
            <a:pPr lvl="1"/>
            <a:r>
              <a:rPr lang="en-US" dirty="0" smtClean="0"/>
              <a:t>Coastal influence</a:t>
            </a:r>
          </a:p>
          <a:p>
            <a:pPr lvl="1"/>
            <a:r>
              <a:rPr lang="en-US" dirty="0" smtClean="0"/>
              <a:t>Low precipitation</a:t>
            </a:r>
          </a:p>
          <a:p>
            <a:endParaRPr lang="en-US" dirty="0" smtClean="0"/>
          </a:p>
          <a:p>
            <a:r>
              <a:rPr lang="en-US" dirty="0" smtClean="0"/>
              <a:t>Here are some of their adaptations</a:t>
            </a:r>
            <a:endParaRPr lang="en-US" dirty="0"/>
          </a:p>
        </p:txBody>
      </p:sp>
      <p:pic>
        <p:nvPicPr>
          <p:cNvPr id="6" name="Content Placeholder 5" descr="IMG_48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3796" b="-33796"/>
          <a:stretch>
            <a:fillRect/>
          </a:stretch>
        </p:blipFill>
        <p:spPr/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Lizards are everywhere</a:t>
            </a:r>
            <a:endParaRPr lang="en-US" dirty="0"/>
          </a:p>
        </p:txBody>
      </p:sp>
      <p:pic>
        <p:nvPicPr>
          <p:cNvPr id="5" name="Content Placeholder 4" descr="IMG_49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weather warms during the day lizards can be seen in many places</a:t>
            </a:r>
          </a:p>
          <a:p>
            <a:r>
              <a:rPr lang="en-US" dirty="0" smtClean="0"/>
              <a:t>Many lizards hibernate during cold winter months (January/February)</a:t>
            </a:r>
          </a:p>
          <a:p>
            <a:r>
              <a:rPr lang="en-US" dirty="0" smtClean="0"/>
              <a:t>Young are born in the beginning of summer to take advantage of the large number of insects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Sycamore</a:t>
            </a:r>
            <a:endParaRPr lang="en-US" dirty="0"/>
          </a:p>
        </p:txBody>
      </p:sp>
      <p:pic>
        <p:nvPicPr>
          <p:cNvPr id="5" name="Content Placeholder 4" descr="IMG_488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tree looks very different than the more prevalent oaks in the area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 long spiny leaves</a:t>
            </a:r>
            <a:endParaRPr lang="en-US" dirty="0"/>
          </a:p>
        </p:txBody>
      </p:sp>
      <p:pic>
        <p:nvPicPr>
          <p:cNvPr id="5" name="Content Placeholder 4" descr="IMG_49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Yucca Chaparral “Our Lords Candle” is flowering in late spring.</a:t>
            </a:r>
          </a:p>
          <a:p>
            <a:r>
              <a:rPr lang="en-US" dirty="0" smtClean="0"/>
              <a:t>Most live only two years</a:t>
            </a:r>
          </a:p>
          <a:p>
            <a:r>
              <a:rPr lang="en-US" dirty="0" smtClean="0"/>
              <a:t>This is a new plant that will grow this year into a larger, but similar plant</a:t>
            </a:r>
          </a:p>
          <a:p>
            <a:r>
              <a:rPr lang="en-US" dirty="0" smtClean="0"/>
              <a:t>The following year a large shoot will grow out of the center and flower 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Sage</a:t>
            </a:r>
            <a:endParaRPr lang="en-US" dirty="0"/>
          </a:p>
        </p:txBody>
      </p:sp>
      <p:pic>
        <p:nvPicPr>
          <p:cNvPr id="5" name="Content Placeholder 4" descr="IMG_48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many other plants the White Sage is perennial </a:t>
            </a:r>
          </a:p>
          <a:p>
            <a:r>
              <a:rPr lang="en-US" dirty="0" smtClean="0"/>
              <a:t>Light color and sparse “furry” leaves conserve water</a:t>
            </a:r>
          </a:p>
          <a:p>
            <a:r>
              <a:rPr lang="en-US" dirty="0" smtClean="0"/>
              <a:t>During the dry season the plant looks almost dead but is in a very slow growing state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Lemonade Berry</a:t>
            </a:r>
            <a:endParaRPr lang="en-US" dirty="0"/>
          </a:p>
        </p:txBody>
      </p:sp>
      <p:pic>
        <p:nvPicPr>
          <p:cNvPr id="5" name="Content Placeholder 4" descr="IMG_49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Related to the sumac family</a:t>
            </a:r>
          </a:p>
          <a:p>
            <a:r>
              <a:rPr lang="en-US" dirty="0" smtClean="0"/>
              <a:t>Leaves are thick and waxy</a:t>
            </a:r>
          </a:p>
          <a:p>
            <a:r>
              <a:rPr lang="en-US" dirty="0" smtClean="0"/>
              <a:t>Berries (not in season hear) were used by Chumash in a drink</a:t>
            </a:r>
          </a:p>
          <a:p>
            <a:r>
              <a:rPr lang="en-US" dirty="0" smtClean="0"/>
              <a:t>Berries are pink in early summer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Southern Aspect</a:t>
            </a:r>
            <a:endParaRPr lang="en-US" dirty="0"/>
          </a:p>
        </p:txBody>
      </p:sp>
      <p:pic>
        <p:nvPicPr>
          <p:cNvPr id="5" name="Content Placeholder 4" descr="IMG_49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Facing the sun all day tends to dry the soil</a:t>
            </a:r>
          </a:p>
          <a:p>
            <a:r>
              <a:rPr lang="en-US" dirty="0" smtClean="0"/>
              <a:t>Plants that grow here can handle higher temps and less moisture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Aspect</a:t>
            </a:r>
            <a:endParaRPr lang="en-US" dirty="0"/>
          </a:p>
        </p:txBody>
      </p:sp>
      <p:pic>
        <p:nvPicPr>
          <p:cNvPr id="5" name="Content Placeholder 4" descr="IMG_49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 the mountain in back</a:t>
            </a:r>
          </a:p>
          <a:p>
            <a:r>
              <a:rPr lang="en-US" dirty="0" smtClean="0"/>
              <a:t>The majority of the green is </a:t>
            </a:r>
            <a:r>
              <a:rPr lang="en-US" dirty="0" err="1" smtClean="0"/>
              <a:t>Ceanothus</a:t>
            </a:r>
            <a:endParaRPr lang="en-US" dirty="0" smtClean="0"/>
          </a:p>
          <a:p>
            <a:r>
              <a:rPr lang="en-US" dirty="0" err="1" smtClean="0"/>
              <a:t>Ceanothus</a:t>
            </a:r>
            <a:r>
              <a:rPr lang="en-US" dirty="0" smtClean="0"/>
              <a:t> needs cooler temps and prefers the Northern Aspect because it experiences more shade, hence cooler and less evaporation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Geology</a:t>
            </a:r>
            <a:endParaRPr lang="en-US" dirty="0"/>
          </a:p>
        </p:txBody>
      </p:sp>
      <p:pic>
        <p:nvPicPr>
          <p:cNvPr id="5" name="Content Placeholder 4" descr="IMG_48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While exploring the park, keep an eye out for some great geologic formations</a:t>
            </a:r>
          </a:p>
          <a:p>
            <a:r>
              <a:rPr lang="en-US" dirty="0" smtClean="0"/>
              <a:t>You are standing on a long dead volcano after all.</a:t>
            </a:r>
          </a:p>
          <a:p>
            <a:r>
              <a:rPr lang="en-US" dirty="0" smtClean="0"/>
              <a:t>But that’s a self trip for another day</a:t>
            </a: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 Oak</a:t>
            </a:r>
            <a:endParaRPr lang="en-US" dirty="0"/>
          </a:p>
        </p:txBody>
      </p:sp>
      <p:pic>
        <p:nvPicPr>
          <p:cNvPr id="7" name="Content Placeholder 6" descr="IMG_48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leaves of the scrub oak are waxy to reduce/prevent evaporation.</a:t>
            </a:r>
          </a:p>
          <a:p>
            <a:r>
              <a:rPr lang="en-US" dirty="0" smtClean="0"/>
              <a:t>The leaves are edged with small spines to reduce the chance of being eaten.</a:t>
            </a:r>
          </a:p>
          <a:p>
            <a:r>
              <a:rPr lang="en-US" dirty="0" smtClean="0"/>
              <a:t>The tree is evergreen in order to take advantage of the ample light all year long.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notice</a:t>
            </a:r>
            <a:endParaRPr lang="en-US" dirty="0"/>
          </a:p>
        </p:txBody>
      </p:sp>
      <p:pic>
        <p:nvPicPr>
          <p:cNvPr id="5" name="Content Placeholder 4" descr="IMG_48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Beware!</a:t>
            </a:r>
          </a:p>
          <a:p>
            <a:r>
              <a:rPr lang="en-US" dirty="0" smtClean="0"/>
              <a:t>Although not deadly, poison oak can really ruin your day/week</a:t>
            </a:r>
          </a:p>
          <a:p>
            <a:r>
              <a:rPr lang="en-US" dirty="0" smtClean="0"/>
              <a:t>Leaves of three, let it be…unless its hairy (small thorns on stems and leaves) then it’s a berry (usually blackberry)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Oak Berries</a:t>
            </a:r>
            <a:endParaRPr lang="en-US" dirty="0"/>
          </a:p>
        </p:txBody>
      </p:sp>
      <p:pic>
        <p:nvPicPr>
          <p:cNvPr id="5" name="Content Placeholder 4" descr="IMG_488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Poison Oak spreads quickly</a:t>
            </a:r>
          </a:p>
          <a:p>
            <a:r>
              <a:rPr lang="en-US" dirty="0" smtClean="0"/>
              <a:t>Seeds as well as runners (special roots that run along the surface or just beneath that form new plants) allow the plant to prosper</a:t>
            </a:r>
          </a:p>
          <a:p>
            <a:r>
              <a:rPr lang="en-US" dirty="0" smtClean="0"/>
              <a:t>Poison Oak likes water and usually found near creeks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Deciduous vs. Evergreen</a:t>
            </a:r>
            <a:endParaRPr lang="en-US" dirty="0"/>
          </a:p>
        </p:txBody>
      </p:sp>
      <p:pic>
        <p:nvPicPr>
          <p:cNvPr id="5" name="Content Placeholder 4" descr="IMG_48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Oak on the left (Valley Oak) is deciduous and goes dormant during the winter, conserving energy</a:t>
            </a:r>
          </a:p>
          <a:p>
            <a:r>
              <a:rPr lang="en-US" dirty="0" smtClean="0"/>
              <a:t>Oak on the right (Coast Live Oak) is evergreen and can continue to grow all year long.  This tree is slow growing.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Oak</a:t>
            </a:r>
            <a:endParaRPr lang="en-US" dirty="0"/>
          </a:p>
        </p:txBody>
      </p:sp>
      <p:pic>
        <p:nvPicPr>
          <p:cNvPr id="5" name="Content Placeholder 4" descr="IMG_48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9023" y="2685256"/>
            <a:ext cx="3429000" cy="2571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Valley Oaks are faster growing and produce a large number of acorns</a:t>
            </a:r>
          </a:p>
          <a:p>
            <a:r>
              <a:rPr lang="en-US" dirty="0" smtClean="0"/>
              <a:t>The acorns are eaten by a large number of animals</a:t>
            </a:r>
          </a:p>
          <a:p>
            <a:r>
              <a:rPr lang="en-US" dirty="0" smtClean="0"/>
              <a:t>Some of the acorns are buried for later and have a better chance of growing into another tree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Valley Oak Acorn</a:t>
            </a:r>
            <a:endParaRPr lang="en-US" dirty="0"/>
          </a:p>
        </p:txBody>
      </p:sp>
      <p:pic>
        <p:nvPicPr>
          <p:cNvPr id="5" name="Content Placeholder 4" descr="IMG_48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249" y="1816100"/>
            <a:ext cx="3232547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yummy</a:t>
            </a:r>
          </a:p>
          <a:p>
            <a:r>
              <a:rPr lang="en-US" dirty="0" smtClean="0"/>
              <a:t>Okay, maybe not to you</a:t>
            </a:r>
          </a:p>
          <a:p>
            <a:r>
              <a:rPr lang="en-US" dirty="0" smtClean="0"/>
              <a:t>Chumash in the area used to use these for food very often.</a:t>
            </a:r>
          </a:p>
          <a:p>
            <a:r>
              <a:rPr lang="en-US" dirty="0" smtClean="0"/>
              <a:t>From what I have heard they are very bitter to bland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279</TotalTime>
  <Words>1379</Words>
  <Application>Microsoft Macintosh PowerPoint</Application>
  <PresentationFormat>On-screen Show (4:3)</PresentationFormat>
  <Paragraphs>158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Tradition</vt:lpstr>
      <vt:lpstr>Self trip </vt:lpstr>
      <vt:lpstr>After your visit</vt:lpstr>
      <vt:lpstr>Chaparral Biome Adaptations</vt:lpstr>
      <vt:lpstr>Scrub Oak</vt:lpstr>
      <vt:lpstr>Did you notice</vt:lpstr>
      <vt:lpstr>Poison Oak Berries</vt:lpstr>
      <vt:lpstr>Deciduous vs. Evergreen</vt:lpstr>
      <vt:lpstr>Valley Oak</vt:lpstr>
      <vt:lpstr>The Valley Oak Acorn</vt:lpstr>
      <vt:lpstr>The creek crossing</vt:lpstr>
      <vt:lpstr>Cooler temperatures</vt:lpstr>
      <vt:lpstr>Erosion</vt:lpstr>
      <vt:lpstr>Notice the variety</vt:lpstr>
      <vt:lpstr>Coyote Bush</vt:lpstr>
      <vt:lpstr>Look closely</vt:lpstr>
      <vt:lpstr>Dove weed</vt:lpstr>
      <vt:lpstr>Watch out for burrs</vt:lpstr>
      <vt:lpstr>This one is still green</vt:lpstr>
      <vt:lpstr>Some organisms are rarely seen</vt:lpstr>
      <vt:lpstr>Recovery</vt:lpstr>
      <vt:lpstr>Small needle-like leaves</vt:lpstr>
      <vt:lpstr>Meadows</vt:lpstr>
      <vt:lpstr>An Oak Gall</vt:lpstr>
      <vt:lpstr>Western Sycamores</vt:lpstr>
      <vt:lpstr>Western Sycamore</vt:lpstr>
      <vt:lpstr>Wild Squash</vt:lpstr>
      <vt:lpstr>Prickly Pear Cactus</vt:lpstr>
      <vt:lpstr>An armored fortress</vt:lpstr>
      <vt:lpstr>California Black Walnut</vt:lpstr>
      <vt:lpstr>Lizards are everywhere</vt:lpstr>
      <vt:lpstr>Western Sycamore</vt:lpstr>
      <vt:lpstr>Thick long spiny leaves</vt:lpstr>
      <vt:lpstr>White Sage</vt:lpstr>
      <vt:lpstr>Lemonade Berry</vt:lpstr>
      <vt:lpstr>A Southern Aspect</vt:lpstr>
      <vt:lpstr>Northern Aspect</vt:lpstr>
      <vt:lpstr>Great Geology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trip </dc:title>
  <dc:subject/>
  <dc:creator>Scott Holloway</dc:creator>
  <cp:keywords/>
  <dc:description/>
  <cp:lastModifiedBy>Scott Holloway</cp:lastModifiedBy>
  <cp:revision>21</cp:revision>
  <dcterms:created xsi:type="dcterms:W3CDTF">2009-10-07T04:34:49Z</dcterms:created>
  <dcterms:modified xsi:type="dcterms:W3CDTF">2009-10-07T05:04:03Z</dcterms:modified>
  <cp:category/>
</cp:coreProperties>
</file>